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Distributions from Local Government Funds, 2020</a:t>
            </a:r>
            <a:endParaRPr lang="en-US" sz="1862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9.7036745406824151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0.13111023622047241"/>
                  <c:y val="-0.212427150180158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0.11191944276196245"/>
                  <c:y val="0.167748870213928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0.15639271653543307"/>
                  <c:y val="0.157200227336684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6.9581061982636791E-2"/>
                  <c:y val="6.93553459987083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-7.6773470623864512E-2"/>
                  <c:y val="-6.417515960469902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5"/>
              <c:layout>
                <c:manualLayout>
                  <c:x val="-2.0727034120734907E-2"/>
                  <c:y val="7.41395692742330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752109832424794"/>
                      <c:h val="0.13126839523475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Public Library Fund</c:v>
                </c:pt>
                <c:pt idx="1">
                  <c:v>Cities </c:v>
                </c:pt>
                <c:pt idx="2">
                  <c:v>Counties</c:v>
                </c:pt>
                <c:pt idx="3">
                  <c:v>Townships</c:v>
                </c:pt>
                <c:pt idx="4">
                  <c:v>Villages </c:v>
                </c:pt>
                <c:pt idx="5">
                  <c:v>Special Districts</c:v>
                </c:pt>
              </c:strCache>
            </c:str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409.40553539000007</c:v>
                </c:pt>
                <c:pt idx="1">
                  <c:v>195.76344240333543</c:v>
                </c:pt>
                <c:pt idx="2">
                  <c:v>137.04957052749995</c:v>
                </c:pt>
                <c:pt idx="3">
                  <c:v>46.618135857249996</c:v>
                </c:pt>
                <c:pt idx="4">
                  <c:v>24.753869354164401</c:v>
                </c:pt>
                <c:pt idx="5">
                  <c:v>5.2394408600000002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0.04615</cdr:x>
      <cdr:y>0.185</cdr:y>
    </cdr:from>
    <cdr:to>
      <cdr:x>0.32308</cdr:x>
      <cdr:y>0.25227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838201"/>
          <a:ext cx="1371619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Total: $819 million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government funds support units of local government and public libraries 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943600" y="1828800"/>
            <a:ext cx="5638800" cy="4073525"/>
          </a:xfrm>
        </p:spPr>
        <p:txBody>
          <a:bodyPr/>
          <a:lstStyle/>
          <a:p>
            <a:r>
              <a:rPr lang="en-US" sz="2100" dirty="0" smtClean="0"/>
              <a:t>State revenue sharing of about $819 million was paid through the Local Government Fund (LGF) and Public Library Fund (PLF) in 2020.</a:t>
            </a:r>
          </a:p>
          <a:p>
            <a:r>
              <a:rPr lang="en-US" sz="2100" dirty="0" smtClean="0"/>
              <a:t>LGF money goes to counties, cities, townships, villages, and special districts, mostly parks. Most PLF money goes to public libraries, also to local governments.</a:t>
            </a:r>
          </a:p>
          <a:p>
            <a:r>
              <a:rPr lang="en-US" sz="2100" dirty="0" smtClean="0"/>
              <a:t>Each fund receives 1.66% of total GRF </a:t>
            </a:r>
            <a:r>
              <a:rPr lang="en-US" sz="2100" dirty="0"/>
              <a:t>tax revenues </a:t>
            </a:r>
            <a:r>
              <a:rPr lang="en-US" sz="2100" dirty="0" smtClean="0"/>
              <a:t>in codified law. In FY 2022 and FY 2023, the PLF share is 1.7% under a provision of H.B. 110 of the 134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General Assembly.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584260"/>
              </p:ext>
            </p:extLst>
          </p:nvPr>
        </p:nvGraphicFramePr>
        <p:xfrm>
          <a:off x="990600" y="1600199"/>
          <a:ext cx="4953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2736" y="57150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Department of Taxation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245</TotalTime>
  <Words>148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Local government funds support units of local government and public libraries 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Phil Cummins</dc:creator>
  <cp:lastModifiedBy>Zach Gleim</cp:lastModifiedBy>
  <cp:revision>25</cp:revision>
  <cp:lastPrinted>2022-06-07T17:37:29Z</cp:lastPrinted>
  <dcterms:created xsi:type="dcterms:W3CDTF">2022-06-07T16:15:50Z</dcterms:created>
  <dcterms:modified xsi:type="dcterms:W3CDTF">2022-09-07T14:48:58Z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