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38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 receipts </a:t>
            </a:r>
            <a:r>
              <a:rPr lang="en-US" dirty="0"/>
              <a:t>f</a:t>
            </a:r>
            <a:r>
              <a:rPr lang="en-US" dirty="0" smtClean="0"/>
              <a:t>rom Ohio’s agricultural </a:t>
            </a:r>
            <a:r>
              <a:rPr lang="en-US" dirty="0"/>
              <a:t>c</a:t>
            </a:r>
            <a:r>
              <a:rPr lang="en-US" dirty="0" smtClean="0"/>
              <a:t>ommodities </a:t>
            </a:r>
            <a:r>
              <a:rPr lang="en-US" dirty="0"/>
              <a:t>t</a:t>
            </a:r>
            <a:r>
              <a:rPr lang="en-US" dirty="0" smtClean="0"/>
              <a:t>otaled $8.7 billion in 2020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505051"/>
              </p:ext>
            </p:extLst>
          </p:nvPr>
        </p:nvGraphicFramePr>
        <p:xfrm>
          <a:off x="1219200" y="1752600"/>
          <a:ext cx="5486400" cy="3453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39299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Cash</a:t>
                      </a:r>
                      <a:r>
                        <a:rPr lang="en-US" sz="1350" baseline="0" dirty="0" smtClean="0"/>
                        <a:t> Receipts from Ohio’s Agricultural Commodities in 2020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51041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Commodity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Receipts</a:t>
                      </a:r>
                      <a:br>
                        <a:rPr lang="en-US" sz="12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($ thousands)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%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of Ohio Total Receipts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National Rank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Soybeans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r" defTabSz="860425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$2,623,602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$1,653,113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Dairy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$1,022,055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Hogs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$698,409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Cattle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calves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$592,793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54864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five subtotal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$6,589,972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54864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commodities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$8,719,193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54864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391400" y="1686703"/>
            <a:ext cx="4191000" cy="4409297"/>
          </a:xfrm>
        </p:spPr>
        <p:txBody>
          <a:bodyPr/>
          <a:lstStyle/>
          <a:p>
            <a:r>
              <a:rPr lang="en-US" sz="2000" dirty="0" smtClean="0"/>
              <a:t>Cash receipts from Ohio’s five leading commodities totaled $</a:t>
            </a:r>
            <a:r>
              <a:rPr lang="en-US" sz="2000" dirty="0" smtClean="0"/>
              <a:t>6.6 billion </a:t>
            </a:r>
            <a:r>
              <a:rPr lang="en-US" sz="2000" dirty="0" smtClean="0"/>
              <a:t>in 2020, accounting for 75.6% of the state’s total commodity cash receipts of $</a:t>
            </a:r>
            <a:r>
              <a:rPr lang="en-US" sz="2000" dirty="0" smtClean="0"/>
              <a:t>8.7 billion </a:t>
            </a:r>
            <a:r>
              <a:rPr lang="en-US" sz="2000" dirty="0" smtClean="0"/>
              <a:t>in that year. </a:t>
            </a:r>
          </a:p>
          <a:p>
            <a:r>
              <a:rPr lang="en-US" sz="2000" dirty="0" smtClean="0"/>
              <a:t>Cash receipts from three of Ohio’s five leading agricultural commodities ranked among the top ten in the nation in 2020.</a:t>
            </a:r>
          </a:p>
          <a:p>
            <a:r>
              <a:rPr lang="en-US" sz="2000" dirty="0" smtClean="0"/>
              <a:t>Ohio ranked 14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among all states in the sale of agricultural commodities. </a:t>
            </a:r>
          </a:p>
          <a:p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43000" y="5300990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U.S. Department of Agriculture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05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217</TotalTime>
  <Words>157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Cash receipts from Ohio’s agricultural commodities totaled $8.7 billion in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Shannon Pleiman</dc:creator>
  <cp:lastModifiedBy>Linda Bayer</cp:lastModifiedBy>
  <cp:revision>16</cp:revision>
  <cp:lastPrinted>2022-07-11T18:09:56Z</cp:lastPrinted>
  <dcterms:created xsi:type="dcterms:W3CDTF">2022-06-09T12:50:04Z</dcterms:created>
  <dcterms:modified xsi:type="dcterms:W3CDTF">2022-07-18T16:33:26Z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