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Ohio Conservation awards top $800 million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160254"/>
              </p:ext>
            </p:extLst>
          </p:nvPr>
        </p:nvGraphicFramePr>
        <p:xfrm>
          <a:off x="990600" y="1752600"/>
          <a:ext cx="5410200" cy="347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5698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Clean</a:t>
                      </a:r>
                      <a:r>
                        <a:rPr lang="en-US" sz="1350" baseline="0" dirty="0" smtClean="0"/>
                        <a:t> Ohio Conservation Awards, FY 2003-FY 2022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7401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Award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Component 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Number of Awards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Amount Awarded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544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 Works Commission </a:t>
                      </a:r>
                    </a:p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Green Space Conservation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$617,274,902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544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Natural Resources </a:t>
                      </a:r>
                    </a:p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Recreational Trails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$107,110,101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544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Agriculture </a:t>
                      </a:r>
                    </a:p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Agricultural Easement Purchase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$79,657,382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528173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$804,042,385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553200" y="1686703"/>
            <a:ext cx="5410200" cy="4409297"/>
          </a:xfrm>
        </p:spPr>
        <p:txBody>
          <a:bodyPr/>
          <a:lstStyle/>
          <a:p>
            <a:r>
              <a:rPr lang="en-US" sz="1400" dirty="0" smtClean="0"/>
              <a:t>Since FY 2003, the Public Works Commission (PWC), the Department of Natural Resources (DNR), and the Department of Agriculture (AGR) have awarded $804.0 million in grant funding for 2,520 projects under the Conservation component of the Clean Ohio Initiative. These grants were awarded under three separate programs.  </a:t>
            </a:r>
          </a:p>
          <a:p>
            <a:r>
              <a:rPr lang="en-US" sz="1400" b="1" dirty="0" smtClean="0"/>
              <a:t>PWC’s Green Space Conservation Program </a:t>
            </a:r>
          </a:p>
          <a:p>
            <a:pPr lvl="1"/>
            <a:r>
              <a:rPr lang="en-US" sz="1200" dirty="0" smtClean="0"/>
              <a:t>$617.3 million awarded, making up 76.8% of all Clean Ohio Conservation funding. Local governments and nonprofits may use grants to preserve natural areas, watersheds, and other green space. </a:t>
            </a:r>
          </a:p>
          <a:p>
            <a:r>
              <a:rPr lang="en-US" sz="1400" b="1" dirty="0" smtClean="0"/>
              <a:t>DNR’s Recreational Trails Program</a:t>
            </a:r>
          </a:p>
          <a:p>
            <a:pPr lvl="1"/>
            <a:r>
              <a:rPr lang="en-US" sz="1200" dirty="0" smtClean="0"/>
              <a:t>$107.1 million awarded, supporting 334 projects sponsored by local governments and nonprofit community organizations to create or improve recreational trail networks. </a:t>
            </a:r>
          </a:p>
          <a:p>
            <a:r>
              <a:rPr lang="en-US" sz="1400" b="1" dirty="0" smtClean="0"/>
              <a:t>AGR’s Agricultural Easement Purchase Program</a:t>
            </a:r>
          </a:p>
          <a:p>
            <a:pPr lvl="1"/>
            <a:r>
              <a:rPr lang="en-US" sz="1200" dirty="0" smtClean="0"/>
              <a:t>$79.7 million awarded, enabling 589 easements to preserve over 91,000 acres of farmland in the state. </a:t>
            </a:r>
          </a:p>
          <a:p>
            <a:r>
              <a:rPr lang="en-US" sz="1400" dirty="0" smtClean="0"/>
              <a:t>Voters approved the issuance of general obligation bonds to fund the Conservation component of the Clean Ohio Initiative via ballot issues in 2000 and 2008.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360313"/>
            <a:ext cx="441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Public Works Commission; Ohio Department of Agriculture; Ohio Department of Natural Resources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997</TotalTime>
  <Words>254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Clean Ohio Conservation awards top $800 million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Shannon Pleiman</dc:creator>
  <cp:lastModifiedBy>Linda Bayer</cp:lastModifiedBy>
  <cp:revision>24</cp:revision>
  <cp:lastPrinted>2022-08-01T19:19:05Z</cp:lastPrinted>
  <dcterms:created xsi:type="dcterms:W3CDTF">2022-07-13T14:47:52Z</dcterms:created>
  <dcterms:modified xsi:type="dcterms:W3CDTF">2022-09-20T13:31:32Z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