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38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Total Unintentional</a:t>
            </a:r>
            <a:r>
              <a:rPr lang="en-US" baseline="0" dirty="0" smtClean="0">
                <a:solidFill>
                  <a:schemeClr val="tx1"/>
                </a:solidFill>
              </a:rPr>
              <a:t> Drug Overdose Deaths in Ohio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Unintentional Drug Overdose Deaths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167-450A-A28F-3BF622BB1566}"/>
                </c:ext>
              </c:extLst>
            </c:dLbl>
            <c:dLbl>
              <c:idx val="5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167-450A-A28F-3BF622BB15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1772</c:v>
                </c:pt>
                <c:pt idx="1">
                  <c:v>1914</c:v>
                </c:pt>
                <c:pt idx="2">
                  <c:v>2110</c:v>
                </c:pt>
                <c:pt idx="3">
                  <c:v>2531</c:v>
                </c:pt>
                <c:pt idx="4">
                  <c:v>3050</c:v>
                </c:pt>
                <c:pt idx="5">
                  <c:v>4050</c:v>
                </c:pt>
                <c:pt idx="6">
                  <c:v>4854</c:v>
                </c:pt>
                <c:pt idx="7">
                  <c:v>3764</c:v>
                </c:pt>
                <c:pt idx="8">
                  <c:v>4028</c:v>
                </c:pt>
                <c:pt idx="9">
                  <c:v>5017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At val="0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Unintentional overdose deaths increased in 2019 and 2020 after falling in 2018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6924233"/>
              </p:ext>
            </p:extLst>
          </p:nvPr>
        </p:nvGraphicFramePr>
        <p:xfrm>
          <a:off x="1209675" y="1495320"/>
          <a:ext cx="10372725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3043" y="3886200"/>
            <a:ext cx="5080000" cy="2209797"/>
          </a:xfrm>
        </p:spPr>
        <p:txBody>
          <a:bodyPr/>
          <a:lstStyle/>
          <a:p>
            <a:r>
              <a:rPr lang="en-US" sz="1500" dirty="0" smtClean="0"/>
              <a:t>The total number of unintentional drug overdose deaths steadily increased every year from 2011 to 2017. In 2018, the number decreased by 22.5%. However, in 2019 and 2020, the number again increased, by 7.0% and 24.6%, respectively. </a:t>
            </a:r>
          </a:p>
          <a:p>
            <a:pPr lvl="1"/>
            <a:r>
              <a:rPr lang="en-US" sz="1400" dirty="0" smtClean="0"/>
              <a:t>Nationally, the number of unintentional drug overdoses increased by 35.0% from 2019 to 2020.</a:t>
            </a:r>
          </a:p>
          <a:p>
            <a:pPr lvl="1"/>
            <a:r>
              <a:rPr lang="en-US" sz="1400" dirty="0" smtClean="0"/>
              <a:t>2020 was the highest year of the decade for unintentional drug overdose deaths in Ohio.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400800" y="3886200"/>
            <a:ext cx="5181600" cy="2203456"/>
          </a:xfrm>
        </p:spPr>
        <p:txBody>
          <a:bodyPr/>
          <a:lstStyle/>
          <a:p>
            <a:r>
              <a:rPr lang="en-US" sz="1500" dirty="0" smtClean="0"/>
              <a:t>In 2020, fentanyl (both illicit and analog) was involved in 80.5% of unintentional drug overdose deaths – often in combination with other drugs.  Additionally, in 2020:</a:t>
            </a:r>
          </a:p>
          <a:p>
            <a:pPr lvl="1"/>
            <a:r>
              <a:rPr lang="en-US" sz="1400" dirty="0"/>
              <a:t>D</a:t>
            </a:r>
            <a:r>
              <a:rPr lang="en-US" sz="1400" dirty="0" smtClean="0"/>
              <a:t>eaths related to fentanyl increased by 31.6%, while those related to psychostimulants increased by 28.4%. </a:t>
            </a:r>
          </a:p>
          <a:p>
            <a:pPr lvl="1"/>
            <a:r>
              <a:rPr lang="en-US" sz="1400" dirty="0" smtClean="0"/>
              <a:t>58.2% of deaths involved multiple drugs.</a:t>
            </a:r>
          </a:p>
          <a:p>
            <a:pPr lvl="1"/>
            <a:r>
              <a:rPr lang="en-US" sz="1400" dirty="0" smtClean="0"/>
              <a:t>The age group 35 to 44 had the highest overdose death rate.</a:t>
            </a:r>
            <a:r>
              <a:rPr lang="en-US" sz="1400" dirty="0"/>
              <a:t> </a:t>
            </a:r>
            <a:endParaRPr lang="en-US" sz="1400" dirty="0" smtClean="0"/>
          </a:p>
          <a:p>
            <a:pPr lvl="1"/>
            <a:r>
              <a:rPr lang="en-US" sz="1400" dirty="0" smtClean="0"/>
              <a:t>Black, non-Hispanic males had the highest rate compared with other sex and race/ethnic groups.</a:t>
            </a:r>
          </a:p>
          <a:p>
            <a:pPr lvl="1"/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08902" y="3581400"/>
            <a:ext cx="38202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Department of Health 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187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1333</TotalTime>
  <Words>193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Unintentional overdose deaths increased in 2019 and 2020 after falling in 2018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Ryan Sherrock</dc:creator>
  <cp:lastModifiedBy>Linda Bayer</cp:lastModifiedBy>
  <cp:revision>54</cp:revision>
  <cp:lastPrinted>2022-05-16T19:03:05Z</cp:lastPrinted>
  <dcterms:created xsi:type="dcterms:W3CDTF">2022-08-31T13:12:47Z</dcterms:created>
  <dcterms:modified xsi:type="dcterms:W3CDTF">2022-09-08T13:27:14Z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