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61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</a:t>
            </a:r>
            <a:r>
              <a:rPr lang="en-US" dirty="0"/>
              <a:t> </a:t>
            </a:r>
            <a:r>
              <a:rPr lang="en-US" dirty="0" smtClean="0"/>
              <a:t>ranks seventh in population among U.S. states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785165"/>
              </p:ext>
            </p:extLst>
          </p:nvPr>
        </p:nvGraphicFramePr>
        <p:xfrm>
          <a:off x="1447800" y="1610503"/>
          <a:ext cx="6324600" cy="454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39299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American Community Survey (2020, </a:t>
                      </a:r>
                      <a:r>
                        <a:rPr lang="en-US" sz="1350" baseline="0" dirty="0" smtClean="0"/>
                        <a:t>five-year estimates data)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51041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Category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Ohio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U.S.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mtClean="0">
                          <a:solidFill>
                            <a:schemeClr val="bg1"/>
                          </a:solidFill>
                        </a:rPr>
                        <a:t>Ohio </a:t>
                      </a:r>
                      <a:r>
                        <a:rPr lang="en-US" sz="1200" b="1" smtClean="0">
                          <a:solidFill>
                            <a:schemeClr val="bg1"/>
                          </a:solidFill>
                        </a:rPr>
                        <a:t>Rank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population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11,799,448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331,449,281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age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Foreign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born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households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4,717,226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122,354,219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of which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married couple families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of which have member aged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&gt; 65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of which have broadband internet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Veterans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household income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$58,116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$64,994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2177361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family income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$74,391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$80,069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6826383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153400" y="1610503"/>
            <a:ext cx="3429000" cy="4104497"/>
          </a:xfrm>
        </p:spPr>
        <p:txBody>
          <a:bodyPr/>
          <a:lstStyle/>
          <a:p>
            <a:r>
              <a:rPr lang="en-US" sz="2400" dirty="0" smtClean="0"/>
              <a:t>Ohio’s population:</a:t>
            </a:r>
          </a:p>
          <a:p>
            <a:pPr lvl="1"/>
            <a:r>
              <a:rPr lang="en-US" sz="2000" dirty="0" smtClean="0"/>
              <a:t>is the 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largest among states</a:t>
            </a:r>
          </a:p>
          <a:p>
            <a:pPr lvl="1"/>
            <a:r>
              <a:rPr lang="en-US" sz="2000" dirty="0" smtClean="0"/>
              <a:t>is slightly older and has a larger percentage of veterans than the U.S. average</a:t>
            </a:r>
          </a:p>
          <a:p>
            <a:pPr lvl="1"/>
            <a:r>
              <a:rPr lang="en-US" sz="2000" dirty="0" smtClean="0"/>
              <a:t>has a smaller percentage of foreign-born</a:t>
            </a:r>
            <a:r>
              <a:rPr lang="en-US" sz="2000" dirty="0"/>
              <a:t> </a:t>
            </a:r>
            <a:r>
              <a:rPr lang="en-US" sz="2000" dirty="0" smtClean="0"/>
              <a:t>citizens</a:t>
            </a:r>
          </a:p>
          <a:p>
            <a:pPr lvl="1"/>
            <a:r>
              <a:rPr lang="en-US" sz="2000" dirty="0" smtClean="0"/>
              <a:t>has lower median household and family incomes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48600" y="5834390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U.S. Census Bureau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81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549</TotalTime>
  <Words>149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ranks seventh in population among U.S. states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Ross Miller</dc:creator>
  <cp:lastModifiedBy>Zach Gleim</cp:lastModifiedBy>
  <cp:revision>72</cp:revision>
  <cp:lastPrinted>2022-05-16T19:03:05Z</cp:lastPrinted>
  <dcterms:created xsi:type="dcterms:W3CDTF">2022-06-30T16:36:18Z</dcterms:created>
  <dcterms:modified xsi:type="dcterms:W3CDTF">2022-09-16T19:10:04Z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