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5976" autoAdjust="0"/>
  </p:normalViewPr>
  <p:slideViewPr>
    <p:cSldViewPr>
      <p:cViewPr varScale="1">
        <p:scale>
          <a:sx n="105" d="100"/>
          <a:sy n="105" d="100"/>
        </p:scale>
        <p:origin x="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18" y="277813"/>
            <a:ext cx="10824882" cy="1143000"/>
          </a:xfrm>
        </p:spPr>
        <p:txBody>
          <a:bodyPr/>
          <a:lstStyle/>
          <a:p>
            <a:r>
              <a:rPr lang="en-US" dirty="0" smtClean="0"/>
              <a:t>83% of bed days at OhioMHAS’s regional psychiatric hospitals were for forensic patients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630170"/>
              </p:ext>
            </p:extLst>
          </p:nvPr>
        </p:nvGraphicFramePr>
        <p:xfrm>
          <a:off x="914400" y="1600200"/>
          <a:ext cx="6858000" cy="413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4316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OhioMHAS Regional Psychiatric</a:t>
                      </a:r>
                      <a:r>
                        <a:rPr lang="en-US" sz="1350" baseline="0" dirty="0" smtClean="0"/>
                        <a:t> Hospital Data, FY 2021*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605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Hospital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(City)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Bed Capacity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Civil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Forensic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Appalachian Behavioral Healthcare (Athens)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Heartland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Behavioral Healthcare (Massillon)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Northcoast Behavioral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Healthcare (Northfield)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4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Ohio Psychiatric Hospital (Toledo)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4000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Summit Behavioral Healthcare </a:t>
                      </a:r>
                    </a:p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(Cincinnati)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4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Valley Behavioral Healthcare (Columbus)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40003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277,695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334,507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72400" y="1610503"/>
            <a:ext cx="3810000" cy="4561697"/>
          </a:xfrm>
        </p:spPr>
        <p:txBody>
          <a:bodyPr/>
          <a:lstStyle/>
          <a:p>
            <a:r>
              <a:rPr lang="en-US" sz="1500" dirty="0" smtClean="0"/>
              <a:t>The Ohio Department of Mental Health and Addiction Services (OhioMHAS) oversees the state’s six regional psychiatric hospitals (RPH). In FY 2021, $268.6 million was expended on RPHs. </a:t>
            </a:r>
          </a:p>
          <a:p>
            <a:pPr lvl="1"/>
            <a:r>
              <a:rPr lang="en-US" sz="1300" dirty="0" smtClean="0"/>
              <a:t>GRF contributed the bulk (90%), while the remainder consisted of federal and state non-GRF sources (5% each).</a:t>
            </a:r>
          </a:p>
          <a:p>
            <a:r>
              <a:rPr lang="en-US" sz="1500" dirty="0" smtClean="0"/>
              <a:t>In FY 2021, the bed capacity at RPHs was 1,059. 83% of bed days were for forensic patients.</a:t>
            </a:r>
          </a:p>
          <a:p>
            <a:pPr lvl="1"/>
            <a:r>
              <a:rPr lang="en-US" sz="1300" dirty="0" smtClean="0"/>
              <a:t>Civil patients are unable to receive care at other hospitals for a variety of reasons (e.g., lack of beds, patient’s needs, lack of payer source for available beds, etc.). Their median length of stay is about ten days.</a:t>
            </a:r>
          </a:p>
          <a:p>
            <a:pPr lvl="1"/>
            <a:r>
              <a:rPr lang="en-US" sz="1300" dirty="0" smtClean="0"/>
              <a:t>Forensic patients are sent to the RPH by an Ohio court (e.g., for competency or not guilty by reason of insanity evaluations). Their length of stay is usually for a longer duration.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918" y="5715000"/>
            <a:ext cx="4043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*Some hospitals reduced capacity to limit the spread of COVID-19.</a:t>
            </a:r>
          </a:p>
          <a:p>
            <a:r>
              <a:rPr lang="en-US" sz="1100" dirty="0" smtClean="0">
                <a:latin typeface="+mn-lt"/>
              </a:rPr>
              <a:t>Source: Ohio Department of Mental Health and Addiction Services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471</TotalTime>
  <Words>286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83% of bed days at OhioMHAS’s regional psychiatric hospitals were for forensic patients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Wendy Risner</dc:creator>
  <cp:lastModifiedBy>Melaney Carter</cp:lastModifiedBy>
  <cp:revision>45</cp:revision>
  <cp:lastPrinted>2022-08-30T16:20:30Z</cp:lastPrinted>
  <dcterms:created xsi:type="dcterms:W3CDTF">2022-08-04T14:13:06Z</dcterms:created>
  <dcterms:modified xsi:type="dcterms:W3CDTF">2022-09-16T15:14:47Z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