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State Spending by Budget, FY 2022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937027559055116"/>
          <c:y val="0.15796235701791655"/>
          <c:w val="0.6762596456692912"/>
          <c:h val="0.7582448725093664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AD-4817-9252-07415F230B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AD-4817-9252-07415F230B5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AD-4817-9252-07415F230B5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AD-4817-9252-07415F230B50}"/>
              </c:ext>
            </c:extLst>
          </c:dPt>
          <c:dLbls>
            <c:dLbl>
              <c:idx val="0"/>
              <c:layout>
                <c:manualLayout>
                  <c:x val="-0.18863636363636363"/>
                  <c:y val="-8.409250175192815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8A-4ACC-8A82-D6781CCC0CEC}"/>
                </c:ext>
              </c:extLst>
            </c:dLbl>
            <c:dLbl>
              <c:idx val="1"/>
              <c:layout>
                <c:manualLayout>
                  <c:x val="0.10749999999999992"/>
                  <c:y val="-0.14015416958654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2"/>
              <c:layout>
                <c:manualLayout>
                  <c:x val="0.15227272727272728"/>
                  <c:y val="-5.88647512263490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0.16954509663564765"/>
                  <c:y val="3.92431674842326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Main Operating</c:v>
                </c:pt>
                <c:pt idx="1">
                  <c:v>Transportation</c:v>
                </c:pt>
                <c:pt idx="2">
                  <c:v>Capital</c:v>
                </c:pt>
                <c:pt idx="3">
                  <c:v>Workers' Compensation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84947542357.209885</c:v>
                </c:pt>
                <c:pt idx="1">
                  <c:v>3705607241.7900028</c:v>
                </c:pt>
                <c:pt idx="2">
                  <c:v>1078910743.3799996</c:v>
                </c:pt>
                <c:pt idx="3">
                  <c:v>317945970.40999997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75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</cdr:x>
      <cdr:y>0.5</cdr:y>
    </cdr:from>
    <cdr:to>
      <cdr:x>0.68</cdr:x>
      <cdr:y>0.56727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2265362"/>
          <a:ext cx="1625600" cy="304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 $90.05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operating budget authorized 94.3% of total state spending in FY 2022 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78600" y="1600200"/>
            <a:ext cx="500380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In FY 2022, state spending, including both operating and capital spending totaled $90.05 billion.</a:t>
            </a:r>
          </a:p>
          <a:p>
            <a:r>
              <a:rPr lang="en-US" sz="2000" dirty="0" smtClean="0"/>
              <a:t>The main operating budget (H.B. 110 of the 134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General Assembly) authorized $84.95 billion (94.3%).</a:t>
            </a:r>
          </a:p>
          <a:p>
            <a:r>
              <a:rPr lang="en-US" sz="2000" dirty="0" smtClean="0"/>
              <a:t>The transportation budget (H.B. 74 of the 134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General Assembly) authorized $3.71 billion (4.1%).</a:t>
            </a:r>
          </a:p>
          <a:p>
            <a:r>
              <a:rPr lang="en-US" sz="2000" dirty="0" smtClean="0"/>
              <a:t>The Bureau of Workers’ Compensation and the Ohio Industrial Commission each has its own budget. Together these budgets authorized $317.9 million (0.4%) of total spending.</a:t>
            </a:r>
          </a:p>
          <a:p>
            <a:r>
              <a:rPr lang="en-US" sz="2000" dirty="0" smtClean="0"/>
              <a:t>Capital spending authorized by the capital appropriations bill (S.B. 310 of the 133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 General Assembly) authorized $1.08 billion (1.2%).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1449025"/>
              </p:ext>
            </p:extLst>
          </p:nvPr>
        </p:nvGraphicFramePr>
        <p:xfrm>
          <a:off x="711200" y="1445885"/>
          <a:ext cx="558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5773082"/>
            <a:ext cx="289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 smtClean="0">
                <a:latin typeface="+mn-lt"/>
              </a:rPr>
              <a:t>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383</TotalTime>
  <Words>163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Main operating budget authorized 94.3% of total state spending in FY 2022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27</cp:revision>
  <cp:lastPrinted>2022-05-16T19:03:05Z</cp:lastPrinted>
  <dcterms:created xsi:type="dcterms:W3CDTF">2022-07-27T17:45:01Z</dcterms:created>
  <dcterms:modified xsi:type="dcterms:W3CDTF">2022-09-16T16:19:04Z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