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2" autoAdjust="0"/>
    <p:restoredTop sz="75976" autoAdjust="0"/>
  </p:normalViewPr>
  <p:slideViewPr>
    <p:cSldViewPr>
      <p:cViewPr>
        <p:scale>
          <a:sx n="100" d="100"/>
          <a:sy n="100" d="100"/>
        </p:scale>
        <p:origin x="129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receipts from Ohio’s agricultural commodities totaled $15.4 billion in 2022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261924"/>
              </p:ext>
            </p:extLst>
          </p:nvPr>
        </p:nvGraphicFramePr>
        <p:xfrm>
          <a:off x="1219200" y="1752600"/>
          <a:ext cx="5486400" cy="345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/>
                        <a:t>Cash</a:t>
                      </a:r>
                      <a:r>
                        <a:rPr lang="en-US" sz="1350" baseline="0" dirty="0"/>
                        <a:t> Receipts from Ohio’s Agricultural Commodities in 2022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Commodity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Receipts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($ thousands)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%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 of Ohio</a:t>
                      </a:r>
                      <a:br>
                        <a:rPr lang="en-US" sz="1200" b="1" baseline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Total Receipts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National Rank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Soybeans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860425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$4,243,722</a:t>
                      </a: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27.5%</a:t>
                      </a: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$3,710,240</a:t>
                      </a: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24.0%</a:t>
                      </a: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Chicken eggs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$1,941,910</a:t>
                      </a: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12.6%</a:t>
                      </a: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Dairy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products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$1,394,206</a:t>
                      </a: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9.0%</a:t>
                      </a: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Hogs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$1,036,910</a:t>
                      </a:r>
                    </a:p>
                  </a:txBody>
                  <a:tcPr marL="182880" marR="2743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R="4572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R="6400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five subtotal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$12,326,988</a:t>
                      </a:r>
                    </a:p>
                  </a:txBody>
                  <a:tcPr marL="182880" marR="2743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79.8%</a:t>
                      </a:r>
                    </a:p>
                  </a:txBody>
                  <a:tcPr marR="457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R="6400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commodities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$15,429,470</a:t>
                      </a:r>
                    </a:p>
                  </a:txBody>
                  <a:tcPr marL="182880" marR="2743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R="457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R="6400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391400" y="1686703"/>
            <a:ext cx="4191000" cy="4409297"/>
          </a:xfrm>
        </p:spPr>
        <p:txBody>
          <a:bodyPr/>
          <a:lstStyle/>
          <a:p>
            <a:r>
              <a:rPr lang="en-US" sz="2000" dirty="0"/>
              <a:t>Cash receipts from Ohio’s five leading commodities totaled $12.3 billion in 2022, accounting for 79.8% of the state’s total commodity cash receipts of $15.4 billion in that year. </a:t>
            </a:r>
          </a:p>
          <a:p>
            <a:r>
              <a:rPr lang="en-US" sz="2000" dirty="0"/>
              <a:t>Cash receipts from four of Ohio’s five leading agricultural commodities ranked among the top ten in the nation in 2022.</a:t>
            </a:r>
          </a:p>
          <a:p>
            <a:r>
              <a:rPr lang="en-US" sz="2000" dirty="0"/>
              <a:t>Ohio ranked 11</a:t>
            </a:r>
            <a:r>
              <a:rPr lang="en-US" sz="2000" baseline="30000" dirty="0"/>
              <a:t>th</a:t>
            </a:r>
            <a:r>
              <a:rPr lang="en-US" sz="2000" dirty="0"/>
              <a:t> among all states in the sale of agricultural commodities. 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30099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Department of Agriculture</a:t>
            </a: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294</TotalTime>
  <Words>157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Cash receipts from Ohio’s agricultural commodities totaled $15.4 billion in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Shannon Pleiman</dc:creator>
  <cp:lastModifiedBy>Zach Gleim</cp:lastModifiedBy>
  <cp:revision>21</cp:revision>
  <cp:lastPrinted>2024-08-14T18:48:57Z</cp:lastPrinted>
  <dcterms:created xsi:type="dcterms:W3CDTF">2022-06-09T12:50:04Z</dcterms:created>
  <dcterms:modified xsi:type="dcterms:W3CDTF">2024-08-15T12:18:55Z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