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aney Carter" initials="MAC" lastIdx="3" clrIdx="0">
    <p:extLst>
      <p:ext uri="{19B8F6BF-5375-455C-9EA6-DF929625EA0E}">
        <p15:presenceInfo xmlns:p15="http://schemas.microsoft.com/office/powerpoint/2012/main" userId="Melaney Carter" providerId="None"/>
      </p:ext>
    </p:extLst>
  </p:cmAuthor>
  <p:cmAuthor id="2" name="Jamie Doskocil" initials="JD" lastIdx="2" clrIdx="1">
    <p:extLst>
      <p:ext uri="{19B8F6BF-5375-455C-9EA6-DF929625EA0E}">
        <p15:presenceInfo xmlns:p15="http://schemas.microsoft.com/office/powerpoint/2012/main" userId="Jamie Doskoci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75976" autoAdjust="0"/>
  </p:normalViewPr>
  <p:slideViewPr>
    <p:cSldViewPr>
      <p:cViewPr>
        <p:scale>
          <a:sx n="125" d="100"/>
          <a:sy n="125" d="100"/>
        </p:scale>
        <p:origin x="432" y="-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Indigent Defense</a:t>
            </a:r>
            <a:r>
              <a:rPr lang="en-US" baseline="0" dirty="0">
                <a:solidFill>
                  <a:schemeClr val="tx1"/>
                </a:solidFill>
              </a:rPr>
              <a:t> Cost State Reimbursement Rate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3859000183116646"/>
          <c:y val="3.080197132616487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1108712217424439E-2"/>
          <c:y val="0.12330600182033698"/>
          <c:w val="0.89021745265712748"/>
          <c:h val="0.796309892967008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596760082409051E-2"/>
                      <c:h val="4.97926985437304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FAA-4430-B9A4-61B81ED34D4F}"/>
                </c:ext>
              </c:extLst>
            </c:dLbl>
            <c:dLbl>
              <c:idx val="8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6576" tIns="19050" rIns="36576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8.6349448254452052E-2"/>
                      <c:h val="3.29916232749132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FAA-4430-B9A4-61B81ED34D4F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6576" tIns="19050" rIns="36576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Sheet1!$B$2:$B$11</c:f>
              <c:numCache>
                <c:formatCode>0%</c:formatCode>
                <c:ptCount val="10"/>
                <c:pt idx="0">
                  <c:v>0.4</c:v>
                </c:pt>
                <c:pt idx="1">
                  <c:v>0.48</c:v>
                </c:pt>
                <c:pt idx="2">
                  <c:v>0.46</c:v>
                </c:pt>
                <c:pt idx="3">
                  <c:v>0.45</c:v>
                </c:pt>
                <c:pt idx="4">
                  <c:v>0.42</c:v>
                </c:pt>
                <c:pt idx="5">
                  <c:v>0.75</c:v>
                </c:pt>
                <c:pt idx="6">
                  <c:v>0.75</c:v>
                </c:pt>
                <c:pt idx="7">
                  <c:v>1</c:v>
                </c:pt>
                <c:pt idx="8">
                  <c:v>0.79</c:v>
                </c:pt>
                <c:pt idx="9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FY 2024 state reimbursement rate for county indigent defense costs at 85%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762211"/>
              </p:ext>
            </p:extLst>
          </p:nvPr>
        </p:nvGraphicFramePr>
        <p:xfrm>
          <a:off x="1143000" y="1377352"/>
          <a:ext cx="6553200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620000" y="1474999"/>
            <a:ext cx="4114800" cy="4773401"/>
          </a:xfrm>
        </p:spPr>
        <p:txBody>
          <a:bodyPr>
            <a:normAutofit fontScale="92500" lnSpcReduction="10000"/>
          </a:bodyPr>
          <a:lstStyle/>
          <a:p>
            <a:endParaRPr lang="en-US" sz="1400" dirty="0"/>
          </a:p>
          <a:p>
            <a:r>
              <a:rPr lang="en-US" sz="1400" dirty="0"/>
              <a:t>In FY 2024, the state reimbursement rate for county indigent defense costs was 85%. Counties are required to provide and pay for legal counsel for indigent persons when a right to counsel exists. The state reimburses a portion of these costs. </a:t>
            </a:r>
          </a:p>
          <a:p>
            <a:r>
              <a:rPr lang="en-US" sz="1400" dirty="0"/>
              <a:t>In 2022, the reimbursement rate reached 100%. However, in FY 2023 and FY 2024, the rate dropped to 79% and 85%, respectively. The FY 2020-FY 2021 biennial operating budget removed the 50% cap on the state’s annual reimbursement rate and authorized 100% reimbursement, subject to available appropriations. </a:t>
            </a:r>
          </a:p>
          <a:p>
            <a:r>
              <a:rPr lang="en-US" sz="1400" dirty="0"/>
              <a:t>From FY 2022 to FY 2024, the total cost to the state and counties for providing indigent defense services increased by approximately $50.5 million (29.9%), from $169.0 million to an estimated $219.4 million.</a:t>
            </a:r>
          </a:p>
          <a:p>
            <a:r>
              <a:rPr lang="en-US" sz="1400" dirty="0"/>
              <a:t>Counties use one of four primary methods of providing indigent defense services: court-appointed counsel (39 counties), county public defender (32 counties), contract with the state’s Office of the Ohio Public Defender (10 counties), or contract with a nonprofit corporation (7 counties).</a:t>
            </a:r>
          </a:p>
          <a:p>
            <a:pPr lvl="1">
              <a:buClr>
                <a:srgbClr val="002163"/>
              </a:buClr>
            </a:pP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5869315"/>
            <a:ext cx="2819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Public Defender Commission</a:t>
            </a:r>
          </a:p>
        </p:txBody>
      </p:sp>
    </p:spTree>
    <p:extLst>
      <p:ext uri="{BB962C8B-B14F-4D97-AF65-F5344CB8AC3E}">
        <p14:creationId xmlns:p14="http://schemas.microsoft.com/office/powerpoint/2010/main" val="4241266927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3103</TotalTime>
  <Words>220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FY 2024 state reimbursement rate for county indigent defense costs at 85%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Shaina Morris</dc:creator>
  <cp:lastModifiedBy>Zach Gleim</cp:lastModifiedBy>
  <cp:revision>62</cp:revision>
  <cp:lastPrinted>2024-08-20T15:50:43Z</cp:lastPrinted>
  <dcterms:created xsi:type="dcterms:W3CDTF">2022-07-18T19:27:30Z</dcterms:created>
  <dcterms:modified xsi:type="dcterms:W3CDTF">2024-08-21T18:31:27Z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