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1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Median home prices in Ohio are growing, more than doubling in five of the eight MSAs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752600"/>
            <a:ext cx="5080000" cy="4073525"/>
          </a:xfrm>
        </p:spPr>
        <p:txBody>
          <a:bodyPr/>
          <a:lstStyle/>
          <a:p>
            <a:r>
              <a:rPr lang="en-US" sz="2200" dirty="0"/>
              <a:t>From 2013-2023, median home prices in Ohio’s eight major metropolitan statistical areas (MSAs) climbed between 65.7% in Akron and 123.6% in Dayton.</a:t>
            </a:r>
          </a:p>
          <a:p>
            <a:r>
              <a:rPr lang="en-US" sz="2200" dirty="0"/>
              <a:t>Median home prices in five of Ohio’s MSAs gained at a higher rate than both the Midwest and U.S. medians. </a:t>
            </a:r>
          </a:p>
          <a:p>
            <a:r>
              <a:rPr lang="en-US" sz="2200" dirty="0"/>
              <a:t>Over the last decade, the median housing price for five of Ohio’s eight MSAs more than doubled.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5857836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National Association of Realtors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2" b="3294"/>
          <a:stretch/>
        </p:blipFill>
        <p:spPr>
          <a:xfrm>
            <a:off x="1212980" y="1981200"/>
            <a:ext cx="5079999" cy="3870595"/>
          </a:xfrm>
        </p:spPr>
      </p:pic>
      <p:sp>
        <p:nvSpPr>
          <p:cNvPr id="3" name="TextBox 2"/>
          <p:cNvSpPr txBox="1"/>
          <p:nvPr/>
        </p:nvSpPr>
        <p:spPr>
          <a:xfrm>
            <a:off x="1212979" y="1547129"/>
            <a:ext cx="507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Median Home Sales Price </a:t>
            </a:r>
            <a:r>
              <a:rPr lang="en-US" dirty="0">
                <a:solidFill>
                  <a:srgbClr val="9BBB59"/>
                </a:solidFill>
                <a:latin typeface="+mn-lt"/>
              </a:rPr>
              <a:t>2013</a:t>
            </a:r>
            <a:r>
              <a:rPr lang="en-US" dirty="0">
                <a:latin typeface="+mn-lt"/>
              </a:rPr>
              <a:t>-</a:t>
            </a:r>
            <a:r>
              <a:rPr lang="en-US" dirty="0">
                <a:solidFill>
                  <a:srgbClr val="C0514D"/>
                </a:solidFill>
                <a:latin typeface="+mn-lt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19630843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374</TotalTime>
  <Words>99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Median home prices in Ohio are growing, more than doubling in five of the eight MSAs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 Home Prices in Ohio’s Eight Major Markets Continue to Climb</dc:title>
  <dc:creator>Shannon Pleiman</dc:creator>
  <cp:lastModifiedBy>Zach Gleim</cp:lastModifiedBy>
  <cp:revision>29</cp:revision>
  <cp:lastPrinted>2024-07-31T15:10:04Z</cp:lastPrinted>
  <dcterms:created xsi:type="dcterms:W3CDTF">2022-06-17T17:07:59Z</dcterms:created>
  <dcterms:modified xsi:type="dcterms:W3CDTF">2024-08-01T12:56:52Z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