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1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Spirituous liquor sales exceeded $100.0 million in five counties  in FY 2024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095999" y="1544639"/>
            <a:ext cx="5486401" cy="4530723"/>
          </a:xfrm>
        </p:spPr>
        <p:txBody>
          <a:bodyPr/>
          <a:lstStyle/>
          <a:p>
            <a:r>
              <a:rPr lang="en-US" sz="1700" dirty="0"/>
              <a:t>Statewide spirituous liquor sales topped $1.76 billion in FY 2024.</a:t>
            </a:r>
          </a:p>
          <a:p>
            <a:pPr lvl="1"/>
            <a:r>
              <a:rPr lang="en-US" sz="1500" dirty="0"/>
              <a:t>Retail sales accounted for nearly $1.35 billion (76.2%) of the statewide </a:t>
            </a:r>
            <a:r>
              <a:rPr lang="en-US" sz="1500" dirty="0" smtClean="0"/>
              <a:t>total.</a:t>
            </a:r>
            <a:endParaRPr lang="en-US" sz="1500" dirty="0"/>
          </a:p>
          <a:p>
            <a:pPr lvl="1"/>
            <a:r>
              <a:rPr lang="en-US" sz="1500" dirty="0"/>
              <a:t>Wholesale sales accounted for the remaining $419.3 million (23.8</a:t>
            </a:r>
            <a:r>
              <a:rPr lang="en-US" sz="1500" dirty="0" smtClean="0"/>
              <a:t>%).</a:t>
            </a:r>
            <a:endParaRPr lang="en-US" sz="1500" dirty="0"/>
          </a:p>
          <a:p>
            <a:r>
              <a:rPr lang="en-US" sz="1700" dirty="0"/>
              <a:t>Spirituous liquor sales exceeded $100.0 million in five Ohio </a:t>
            </a:r>
            <a:r>
              <a:rPr lang="en-US" sz="1700" dirty="0" smtClean="0"/>
              <a:t>counties. </a:t>
            </a:r>
            <a:endParaRPr lang="en-US" sz="1700" dirty="0"/>
          </a:p>
          <a:p>
            <a:pPr lvl="1"/>
            <a:r>
              <a:rPr lang="en-US" sz="1500" dirty="0"/>
              <a:t>Cuyahoga ($289.4 million), Franklin ($276.7 million), Hamilton ($144.7 million), Summit ($112.0 million), and Montgomery ($103.5 million</a:t>
            </a:r>
            <a:r>
              <a:rPr lang="en-US" sz="1500" dirty="0" smtClean="0"/>
              <a:t>).</a:t>
            </a:r>
            <a:endParaRPr lang="en-US" sz="1500" dirty="0"/>
          </a:p>
          <a:p>
            <a:r>
              <a:rPr lang="en-US" sz="1700" dirty="0"/>
              <a:t>Nine counties had less than $1.0 million each in spirituous liquor sales.</a:t>
            </a:r>
          </a:p>
          <a:p>
            <a:pPr lvl="1"/>
            <a:r>
              <a:rPr lang="en-US" sz="1500" dirty="0"/>
              <a:t>Williams ($962,000), Harrison ($841,000), Morgan ($732,000), Meigs ($611,000), Noble ($560,000), Adams ($543,000), Monroe ($461,000), Paulding ($424,000), and Vinton ($385,000</a:t>
            </a:r>
            <a:r>
              <a:rPr lang="en-US" sz="1500" dirty="0" smtClean="0"/>
              <a:t>).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813752"/>
            <a:ext cx="3352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Ohio Department of Commerce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07454"/>
            <a:ext cx="6324600" cy="44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725</TotalTime>
  <Words>148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Spirituous liquor sales exceeded $100.0 million in five counties  in FY 2024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Zach Gleim</cp:lastModifiedBy>
  <cp:revision>51</cp:revision>
  <cp:lastPrinted>2024-07-16T14:16:15Z</cp:lastPrinted>
  <dcterms:created xsi:type="dcterms:W3CDTF">2022-07-12T18:47:32Z</dcterms:created>
  <dcterms:modified xsi:type="dcterms:W3CDTF">2024-07-18T19:02:50Z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