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75976" autoAdjust="0"/>
  </p:normalViewPr>
  <p:slideViewPr>
    <p:cSldViewPr>
      <p:cViewPr varScale="1">
        <p:scale>
          <a:sx n="86" d="100"/>
          <a:sy n="86" d="100"/>
        </p:scale>
        <p:origin x="1027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Medicaid</a:t>
            </a:r>
            <a:r>
              <a:rPr lang="en-US" baseline="0" dirty="0">
                <a:solidFill>
                  <a:schemeClr val="tx1"/>
                </a:solidFill>
              </a:rPr>
              <a:t> Expenditures by Agency, FY 2024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22863808690581"/>
          <c:y val="0.12948484848484848"/>
          <c:w val="0.8531342957130359"/>
          <c:h val="0.703331185874492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ODM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Non-GRF</c:v>
                </c:pt>
                <c:pt idx="1">
                  <c:v>GRF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0.81240169246113914</c:v>
                </c:pt>
                <c:pt idx="1">
                  <c:v>0.94948021762742785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DODD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10555555555555569"/>
                  <c:y val="-0.140154169586545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23-406E-B9DA-09550C680A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Non-GRF</c:v>
                </c:pt>
                <c:pt idx="1">
                  <c:v>GRF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0.17490357091946065</c:v>
                </c:pt>
                <c:pt idx="1">
                  <c:v>4.4653760718667633E-2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State Agencies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333333333333333E-2"/>
                  <c:y val="-0.134548002803083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23-406E-B9DA-09550C680A96}"/>
                </c:ext>
              </c:extLst>
            </c:dLbl>
            <c:dLbl>
              <c:idx val="1"/>
              <c:layout>
                <c:manualLayout>
                  <c:x val="-3.5185185185185187E-2"/>
                  <c:y val="-0.140154169586545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23-406E-B9DA-09550C680A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Non-GRF</c:v>
                </c:pt>
                <c:pt idx="1">
                  <c:v>GRF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1.269473661940021E-2</c:v>
                </c:pt>
                <c:pt idx="1">
                  <c:v>5.8660216539045199E-3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 Department of Medicaid disburses the majority of payments for Medicaid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39679"/>
              </p:ext>
            </p:extLst>
          </p:nvPr>
        </p:nvGraphicFramePr>
        <p:xfrm>
          <a:off x="1066800" y="1669079"/>
          <a:ext cx="6629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770224"/>
            <a:ext cx="3962400" cy="4249576"/>
          </a:xfrm>
        </p:spPr>
        <p:txBody>
          <a:bodyPr/>
          <a:lstStyle/>
          <a:p>
            <a:r>
              <a:rPr lang="en-US" sz="1400" dirty="0"/>
              <a:t>GRF Medicaid spending was $19.3 billion in FY 2024, of which 94.9% ($18.4 billion) was disbursed by the Ohio Department of Medicaid (ODM). Non-GRF spending was $19.5 billion, of which 81.2% ($15.9 billion) was disbursed by ODM. Across all funds, Medicaid spending totaled $38.9 billion. ODM accounted for 88.1% ($34.2 billion) of this total.</a:t>
            </a:r>
          </a:p>
          <a:p>
            <a:r>
              <a:rPr lang="en-US" sz="1400" dirty="0"/>
              <a:t>Medicaid is administered by ODM with the assistance of eight other state agencies – Ohio Department of Developmental Disabilities (DODD), Job and Family Services, Mental Health and Addiction Services, Health, Aging, Education and Workforce, Higher Education, and State Board of Pharmacy – as well as various local entities.</a:t>
            </a:r>
          </a:p>
          <a:p>
            <a:r>
              <a:rPr lang="en-US" sz="1400" dirty="0"/>
              <a:t>Unlike ODM and DODD, the seven other agencies incur only administrative spending.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860079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118522788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1728</TotalTime>
  <Words>172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Department of Medicaid disburses the majority of payments for Medicaid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Zach Gleim</cp:lastModifiedBy>
  <cp:revision>26</cp:revision>
  <cp:lastPrinted>2022-05-16T19:03:05Z</cp:lastPrinted>
  <dcterms:created xsi:type="dcterms:W3CDTF">2022-07-26T18:13:27Z</dcterms:created>
  <dcterms:modified xsi:type="dcterms:W3CDTF">2024-08-26T14:32:03Z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