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75976" autoAdjust="0"/>
  </p:normalViewPr>
  <p:slideViewPr>
    <p:cSldViewPr>
      <p:cViewPr varScale="1">
        <p:scale>
          <a:sx n="115" d="100"/>
          <a:sy n="115" d="100"/>
        </p:scale>
        <p:origin x="372" y="12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sz="1862" b="0" i="0" u="none" strike="noStrike" kern="1200" spc="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62" b="0" i="0" u="none" strike="noStrike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State Spending by Category, FY 2020</a:t>
            </a:r>
            <a:endParaRPr lang="en-US" sz="1862" b="0" i="0" u="none" strike="noStrike" kern="1200" spc="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c:rich>
      </c:tx>
      <c:layout>
        <c:manualLayout>
          <c:xMode val="edge"/>
          <c:yMode val="edge"/>
          <c:x val="0.1452"/>
          <c:y val="1.681850035038542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sz="1862" b="0" i="0" u="none" strike="noStrike" kern="1200" spc="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ofPieChart>
        <c:ofPieType val="bar"/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100"/>
        <c:splitType val="pos"/>
        <c:splitPos val="2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0.92502</cdr:y>
    </cdr:to>
    <cdr:pic>
      <cdr:nvPicPr>
        <cdr:cNvPr id="3" name="Picture 2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 cstate="print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5334000" cy="4191001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</cdr:x>
      <cdr:y>0.92502</cdr:y>
    </cdr:from>
    <cdr:to>
      <cdr:x>0.31429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33400" y="4191001"/>
          <a:ext cx="1143000" cy="3397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0.15714</cdr:x>
      <cdr:y>0.94545</cdr:y>
    </cdr:from>
    <cdr:to>
      <cdr:x>0.4</cdr:x>
      <cdr:y>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838200" y="3962400"/>
          <a:ext cx="1295400" cy="2286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dirty="0" smtClean="0"/>
            <a:t>Source: U.S. Census</a:t>
          </a:r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Ohio’s population </a:t>
            </a:r>
            <a:r>
              <a:rPr lang="en-US" dirty="0" smtClean="0"/>
              <a:t>grew </a:t>
            </a:r>
            <a:r>
              <a:rPr lang="en-US" dirty="0" smtClean="0"/>
              <a:t>2.3% to </a:t>
            </a:r>
            <a:r>
              <a:rPr lang="en-US" dirty="0" smtClean="0"/>
              <a:t>11.8 </a:t>
            </a:r>
            <a:r>
              <a:rPr lang="en-US" dirty="0" smtClean="0"/>
              <a:t>million between 2010 and 2020 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6502400" y="1676400"/>
            <a:ext cx="5080000" cy="4419600"/>
          </a:xfrm>
        </p:spPr>
        <p:txBody>
          <a:bodyPr/>
          <a:lstStyle/>
          <a:p>
            <a:r>
              <a:rPr lang="en-US" sz="1400" dirty="0" smtClean="0"/>
              <a:t>The statewide </a:t>
            </a:r>
            <a:r>
              <a:rPr lang="en-US" sz="1400" dirty="0"/>
              <a:t>p</a:t>
            </a:r>
            <a:r>
              <a:rPr lang="en-US" sz="1400" dirty="0" smtClean="0"/>
              <a:t>opulation grew by 262,944 (2.3%) between the 2010 and 2020 decennial census. The national population growth rate was 7.4% between these years. </a:t>
            </a:r>
            <a:endParaRPr lang="en-US" sz="1400" dirty="0"/>
          </a:p>
          <a:p>
            <a:pPr lvl="1"/>
            <a:r>
              <a:rPr lang="en-US" sz="1200" dirty="0" smtClean="0"/>
              <a:t>Ohio’s population was 11,799,448 in 2020.</a:t>
            </a:r>
          </a:p>
          <a:p>
            <a:pPr lvl="1"/>
            <a:r>
              <a:rPr lang="en-US" sz="1200" dirty="0" smtClean="0"/>
              <a:t>Ohio </a:t>
            </a:r>
            <a:r>
              <a:rPr lang="en-US" sz="1200" dirty="0"/>
              <a:t>ranked 45</a:t>
            </a:r>
            <a:r>
              <a:rPr lang="en-US" sz="1200" baseline="30000" dirty="0"/>
              <a:t>th</a:t>
            </a:r>
            <a:r>
              <a:rPr lang="en-US" sz="1200" dirty="0"/>
              <a:t> nationally in population growth rate.</a:t>
            </a:r>
          </a:p>
          <a:p>
            <a:r>
              <a:rPr lang="en-US" sz="1400" dirty="0" smtClean="0"/>
              <a:t>Thirty-three counties gained in population between 2010 and 2020. The average population gain in these counties was 6.4%, with a total population gain of 388,899.</a:t>
            </a:r>
          </a:p>
          <a:p>
            <a:pPr lvl="1"/>
            <a:r>
              <a:rPr lang="en-US" sz="1200" dirty="0" smtClean="0"/>
              <a:t>Delaware County saw population growth of 22.9%, gaining 39,910 people.</a:t>
            </a:r>
          </a:p>
          <a:p>
            <a:pPr lvl="1"/>
            <a:r>
              <a:rPr lang="en-US" sz="1200" dirty="0" smtClean="0"/>
              <a:t>Franklin County experienced the largest population gain of 160,393 (13.8%).</a:t>
            </a:r>
            <a:endParaRPr lang="en-US" sz="1200" dirty="0"/>
          </a:p>
          <a:p>
            <a:r>
              <a:rPr lang="en-US" sz="1400" dirty="0" smtClean="0"/>
              <a:t>Fifty-five counties saw a loss in population between 2010 and </a:t>
            </a:r>
            <a:r>
              <a:rPr lang="en-US" sz="1400" dirty="0"/>
              <a:t>2020. The average rate of loss in these counties was 2.3%, with a total population loss of 125,955</a:t>
            </a:r>
            <a:r>
              <a:rPr lang="en-US" sz="1400" dirty="0" smtClean="0"/>
              <a:t>.</a:t>
            </a:r>
          </a:p>
          <a:p>
            <a:pPr lvl="1"/>
            <a:r>
              <a:rPr lang="en-US" sz="1200" dirty="0" smtClean="0"/>
              <a:t>Harrison County lost 8.7% of its population between these years, or 1,381 people. </a:t>
            </a:r>
          </a:p>
          <a:p>
            <a:pPr lvl="1"/>
            <a:r>
              <a:rPr lang="en-US" sz="1200" dirty="0" smtClean="0"/>
              <a:t>Cuyahoga County experienced the largest total population loss of 15,305 (-1.2%).</a:t>
            </a:r>
            <a:endParaRPr lang="en-US" sz="1200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77837460"/>
              </p:ext>
            </p:extLst>
          </p:nvPr>
        </p:nvGraphicFramePr>
        <p:xfrm>
          <a:off x="914400" y="1600200"/>
          <a:ext cx="5334000" cy="4191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66800" y="1524000"/>
            <a:ext cx="5105400" cy="3785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860" dirty="0" smtClean="0">
                <a:latin typeface="+mn-lt"/>
              </a:rPr>
              <a:t>Ohio’s Population Growth by County, 2010-2020</a:t>
            </a:r>
            <a:endParaRPr lang="en-US" sz="186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4563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11764</TotalTime>
  <Words>188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Ohio’s population grew 2.3% to 11.8 million between 2010 and 2020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Melaney Carter</dc:creator>
  <cp:lastModifiedBy>Melaney Carter</cp:lastModifiedBy>
  <cp:revision>31</cp:revision>
  <cp:lastPrinted>2022-07-13T20:28:09Z</cp:lastPrinted>
  <dcterms:created xsi:type="dcterms:W3CDTF">2022-06-06T15:46:54Z</dcterms:created>
  <dcterms:modified xsi:type="dcterms:W3CDTF">2022-09-15T20:11:09Z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