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10668000" cy="1143000"/>
          </a:xfrm>
        </p:spPr>
        <p:txBody>
          <a:bodyPr/>
          <a:lstStyle/>
          <a:p>
            <a:r>
              <a:rPr lang="en-US" dirty="0"/>
              <a:t>Ohio ranks 7</a:t>
            </a:r>
            <a:r>
              <a:rPr lang="en-US" baseline="30000" dirty="0"/>
              <a:t>th</a:t>
            </a:r>
            <a:r>
              <a:rPr lang="en-US" dirty="0"/>
              <a:t> in population among U.S. states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621319"/>
              </p:ext>
            </p:extLst>
          </p:nvPr>
        </p:nvGraphicFramePr>
        <p:xfrm>
          <a:off x="1104901" y="1556229"/>
          <a:ext cx="6324600" cy="454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92992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50" dirty="0"/>
                        <a:t>American Community Survey (2023, </a:t>
                      </a:r>
                      <a:r>
                        <a:rPr lang="en-US" sz="1350" baseline="0" dirty="0"/>
                        <a:t>one-year estimates)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1041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Category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Ohio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U.S.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Ohio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population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11,785,935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334,914,896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born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households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4,917,309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131,332,360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of which 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married couple families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of which have member aged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&gt; 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of which have broadband internet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household income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$67,769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$77,719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3642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family income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$89,221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$96,401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610503"/>
            <a:ext cx="3657600" cy="4104497"/>
          </a:xfrm>
        </p:spPr>
        <p:txBody>
          <a:bodyPr/>
          <a:lstStyle/>
          <a:p>
            <a:r>
              <a:rPr lang="en-US" sz="2200" dirty="0"/>
              <a:t>Ohio’s population:</a:t>
            </a:r>
          </a:p>
          <a:p>
            <a:pPr lvl="1"/>
            <a:r>
              <a:rPr lang="en-US" sz="2000" dirty="0"/>
              <a:t>is the 7</a:t>
            </a:r>
            <a:r>
              <a:rPr lang="en-US" sz="2000" baseline="30000" dirty="0"/>
              <a:t>th</a:t>
            </a:r>
            <a:r>
              <a:rPr lang="en-US" sz="2000" dirty="0"/>
              <a:t> largest among states</a:t>
            </a:r>
          </a:p>
          <a:p>
            <a:pPr lvl="1"/>
            <a:r>
              <a:rPr lang="en-US" sz="2000" dirty="0"/>
              <a:t>is slightly older and has a larger percentage of veterans than the U.S. average</a:t>
            </a:r>
          </a:p>
          <a:p>
            <a:pPr lvl="1"/>
            <a:r>
              <a:rPr lang="en-US" sz="2000" dirty="0"/>
              <a:t>has a smaller percentage of foreign-born citizens</a:t>
            </a:r>
          </a:p>
          <a:p>
            <a:pPr lvl="1"/>
            <a:r>
              <a:rPr lang="en-US" sz="2000" dirty="0"/>
              <a:t>has lower median household and family incomes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0" y="5840339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Census Bureau</a:t>
            </a:r>
          </a:p>
        </p:txBody>
      </p:sp>
    </p:spTree>
    <p:extLst>
      <p:ext uri="{BB962C8B-B14F-4D97-AF65-F5344CB8AC3E}">
        <p14:creationId xmlns:p14="http://schemas.microsoft.com/office/powerpoint/2010/main" val="386815416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722</TotalTime>
  <Words>156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ranks 7th in population among U.S. states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Ross Miller</dc:creator>
  <cp:lastModifiedBy>Linda Bayer</cp:lastModifiedBy>
  <cp:revision>115</cp:revision>
  <cp:lastPrinted>2022-05-16T19:03:05Z</cp:lastPrinted>
  <dcterms:created xsi:type="dcterms:W3CDTF">2022-06-30T16:36:18Z</dcterms:created>
  <dcterms:modified xsi:type="dcterms:W3CDTF">2024-09-18T19:53:51Z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